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7200900" cy="72009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7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73" y="58"/>
      </p:cViewPr>
      <p:guideLst>
        <p:guide orient="horz" pos="2268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3FAF7-D8F4-42B1-BC77-C955E6AC9331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DE026-E7E2-4893-828D-71AE77952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98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E7A95-9D8D-4FA3-ACD9-DD961CBA1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113" y="1178481"/>
            <a:ext cx="5400675" cy="2506980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41A4EE-15F9-44D6-9BE5-5A3F5FF7A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113" y="3782140"/>
            <a:ext cx="5400675" cy="1738550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73AE03-C8AB-4D9E-8D4E-710443B3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EBC5B2-00B7-48EA-AE6C-0B5ADFE0F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3F7350-C2E6-4AE2-83E3-9B4FD787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14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B372A0-23A4-44B1-9946-515F2E21D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6B55427-5ED3-4CA1-BCDB-9BB7056DC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290A02-801E-4C1D-926D-9F340A1EB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247C61-9E65-4F2D-8B8B-E3FEE8A7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3F7509-D84D-4982-AD55-4C817523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51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CF6C55-E78C-4C30-A428-F5FC94679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153144" y="383381"/>
            <a:ext cx="1552694" cy="610243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63523C-4619-4EBF-8688-C432672C3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95062" y="383381"/>
            <a:ext cx="4568071" cy="610243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6399B2-2BE3-4662-9A46-90626DDA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09FAEE-C2C7-400B-937B-11AD6A6E2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724BC6-AD30-41CA-938D-78301AB8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56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24480-5616-4E55-BF17-0A67E7353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7F9EAF-9890-41C2-8EB6-2EAFB9022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66C106-B245-42DA-BDBC-B1BEA49B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DF1ACA-ACB3-47AE-9461-B42D026C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3F52FF-2A57-4328-B32A-EB7070A8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64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C2344-4FA2-4469-96FC-A87093B9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12" y="1795225"/>
            <a:ext cx="6210776" cy="2995374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F01DDF-22FB-4514-A521-A42FE580A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312" y="4818937"/>
            <a:ext cx="6210776" cy="1575196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AEBEE3-6FB6-4D9B-8CAD-442C81E6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933A1B-6ED8-402B-B728-FFEB3B4C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18306A-FA62-450B-8908-46323FB3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72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93E7D-3C01-4317-BAFA-41E732975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B566F6-E1E5-453E-9B28-EBE13E537B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062" y="1916906"/>
            <a:ext cx="3060383" cy="45689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F61477-9667-4EF6-B207-46A35190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5455" y="1916906"/>
            <a:ext cx="3060383" cy="45689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E502D00-3168-4EFB-9F66-3A47419F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C01D53-B020-4553-9022-BA54640B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26BE93-0488-437A-9682-EB613C63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554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782C5-CFE7-4EBB-8B9B-EA74BC39B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00" y="383382"/>
            <a:ext cx="6210776" cy="139184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EAC99F-2ABB-4674-BBB1-DED5C5627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000" y="1765221"/>
            <a:ext cx="3046318" cy="86510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76293C-C5E4-400D-823D-7A397009D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6000" y="2630329"/>
            <a:ext cx="3046318" cy="38688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89A2605-53FF-45EB-A579-F2047E64C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645456" y="1765221"/>
            <a:ext cx="3061320" cy="86510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A3DB72-0697-4866-9D7D-FA60C08CE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45456" y="2630329"/>
            <a:ext cx="3061320" cy="38688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CCE1E34-5522-4FCF-AA63-DFD5A03B3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884689C-6E8D-49E7-B4C2-FCFD4FD5F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608ED1C-D5DC-4897-BB4A-503D64B16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694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5C22-2B61-452C-85E1-C8F8C0033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9550E3A-72DB-4DED-A7C9-84E66065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016A8A0-F220-46A2-9734-5D33FFC6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1419A2-C5B9-4C20-950B-26B22A0E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00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A503C7-E743-43A0-97A9-F1B68407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110E54E-B6AA-4DD6-A17F-C31B9B8BB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6FAA40-E793-4596-990B-A0881676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74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782BB8-D582-4645-9EAD-4772F03CF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00" y="480060"/>
            <a:ext cx="2322477" cy="1680210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75AB5-3888-440F-9978-EC9FCFA7A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1320" y="1036797"/>
            <a:ext cx="3645456" cy="5117306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E33F64-5612-449F-BB86-DEF5538EF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000" y="2160270"/>
            <a:ext cx="2322477" cy="4002167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F76347-8ABC-419C-8ECB-3ACB52F2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89BADF-DE9A-49C3-ABEF-E129A81B5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FFBBD3-0D63-442F-9F09-099CF337B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2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6302B-1E02-497A-8DD8-0A50AD64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00" y="480060"/>
            <a:ext cx="2322477" cy="1680210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73398F-B021-4E6D-A32C-9641F7D4A7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61320" y="1036797"/>
            <a:ext cx="3645456" cy="5117306"/>
          </a:xfrm>
        </p:spPr>
        <p:txBody>
          <a:bodyPr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66AE21-6CD0-49BD-A40C-16053E9DB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000" y="2160270"/>
            <a:ext cx="2322477" cy="4002167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85886A-B446-40C8-960E-F2F65352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A4EC0C-07BE-4276-8E8D-14B1B9A50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CCB0A2-A96C-47FE-8BF8-333F78BD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30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A2D23FE-E362-4983-A282-985BE3F5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62" y="383382"/>
            <a:ext cx="6210776" cy="1391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AD75A0-71E8-4030-A189-5519FD4EA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062" y="1916906"/>
            <a:ext cx="6210776" cy="4568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090181-1C13-4743-BA48-B9CC030D5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062" y="6674168"/>
            <a:ext cx="1620203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28/04/2021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98C7C1-1624-4F79-A6CB-D02BB32E1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85298" y="6674168"/>
            <a:ext cx="2430304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3A43E2-1450-4F80-BDEF-BC93B4E53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5635" y="6674168"/>
            <a:ext cx="1620203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6AB886F-FDE2-4051-AED8-16BC3AF76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33334"/>
          <a:stretch/>
        </p:blipFill>
        <p:spPr>
          <a:xfrm>
            <a:off x="0" y="3006"/>
            <a:ext cx="7200900" cy="72009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E638167-0CDD-426F-8AC8-B5E76C10D624}"/>
              </a:ext>
            </a:extLst>
          </p:cNvPr>
          <p:cNvSpPr/>
          <p:nvPr userDrawn="1"/>
        </p:nvSpPr>
        <p:spPr>
          <a:xfrm>
            <a:off x="-13650" y="-5269"/>
            <a:ext cx="7214550" cy="7209175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39135EA-91D9-4A79-A6BF-590A5AEB1410}"/>
              </a:ext>
            </a:extLst>
          </p:cNvPr>
          <p:cNvSpPr/>
          <p:nvPr userDrawn="1"/>
        </p:nvSpPr>
        <p:spPr>
          <a:xfrm>
            <a:off x="0" y="6954679"/>
            <a:ext cx="43204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chemeClr val="bg1">
                    <a:lumMod val="75000"/>
                  </a:schemeClr>
                </a:solidFill>
              </a:rPr>
              <a:t>Fonte da Imagem: Roosevelt Cassio, Reuters</a:t>
            </a:r>
          </a:p>
        </p:txBody>
      </p:sp>
    </p:spTree>
    <p:extLst>
      <p:ext uri="{BB962C8B-B14F-4D97-AF65-F5344CB8AC3E}">
        <p14:creationId xmlns:p14="http://schemas.microsoft.com/office/powerpoint/2010/main" val="251124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ppgpep@dep.ufscar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35000">
              <a:schemeClr val="bg1"/>
            </a:gs>
            <a:gs pos="93000">
              <a:schemeClr val="bg1"/>
            </a:gs>
            <a:gs pos="100000">
              <a:srgbClr val="FF771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0DF130CF-53A4-46A9-BF3F-47D423491CA0}"/>
              </a:ext>
            </a:extLst>
          </p:cNvPr>
          <p:cNvSpPr/>
          <p:nvPr/>
        </p:nvSpPr>
        <p:spPr>
          <a:xfrm>
            <a:off x="0" y="3435252"/>
            <a:ext cx="7200900" cy="37097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4563046" y="5732398"/>
            <a:ext cx="2543649" cy="589160"/>
          </a:xfrm>
          <a:prstGeom prst="rect">
            <a:avLst/>
          </a:prstGeom>
          <a:noFill/>
        </p:spPr>
        <p:txBody>
          <a:bodyPr wrap="square" lIns="95782" tIns="47891" rIns="95782" bIns="47891" rtlCol="0">
            <a:spAutoFit/>
          </a:bodyPr>
          <a:lstStyle/>
          <a:p>
            <a:pPr algn="r"/>
            <a:r>
              <a:rPr lang="pt-BR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06 de Maio de 2021</a:t>
            </a:r>
          </a:p>
          <a:p>
            <a:pPr algn="r"/>
            <a:r>
              <a:rPr lang="pt-BR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19:00h </a:t>
            </a:r>
          </a:p>
        </p:txBody>
      </p:sp>
      <p:sp>
        <p:nvSpPr>
          <p:cNvPr id="5" name="Retângulo 4"/>
          <p:cNvSpPr/>
          <p:nvPr/>
        </p:nvSpPr>
        <p:spPr>
          <a:xfrm>
            <a:off x="0" y="5162046"/>
            <a:ext cx="3744416" cy="1053969"/>
          </a:xfrm>
          <a:prstGeom prst="rect">
            <a:avLst/>
          </a:prstGeom>
          <a:noFill/>
        </p:spPr>
        <p:txBody>
          <a:bodyPr wrap="square" lIns="68415" tIns="34208" rIns="68415" bIns="34208">
            <a:spAutoFit/>
          </a:bodyPr>
          <a:lstStyle/>
          <a:p>
            <a:r>
              <a:rPr lang="pt-BR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Para se inscrever envie seu nome completo e evento para:</a:t>
            </a:r>
          </a:p>
          <a:p>
            <a:endParaRPr lang="pt-BR" sz="16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pt-BR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pt-BR" sz="1600" dirty="0">
                <a:latin typeface="Microsoft YaHei" panose="020B0503020204020204" pitchFamily="34" charset="-122"/>
                <a:ea typeface="Microsoft YaHei" panose="020B0503020204020204" pitchFamily="34" charset="-122"/>
                <a:hlinkClick r:id="rId2"/>
              </a:rPr>
              <a:t>ppgpep@dep.ufscar.br</a:t>
            </a:r>
            <a:endParaRPr lang="pt-BR" sz="1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0312" y="901404"/>
            <a:ext cx="6864931" cy="3477875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WEBINAR</a:t>
            </a:r>
            <a:endParaRPr lang="pt-BR" sz="2200" kern="120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/>
            <a:endParaRPr lang="pt-BR" sz="2000" b="1" dirty="0"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/>
            <a:r>
              <a:rPr lang="pt-BR" sz="2000" b="1" kern="1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Mestrado Profissional nas Engenharias III: </a:t>
            </a:r>
          </a:p>
          <a:p>
            <a:pPr algn="ctr"/>
            <a:r>
              <a:rPr lang="pt-BR" sz="2000" b="1" kern="1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relato de experiência </a:t>
            </a:r>
            <a:endParaRPr lang="pt-BR" sz="2000" kern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endParaRPr lang="pt-BR" sz="1600" kern="120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/>
            <a:r>
              <a:rPr lang="pt-BR" sz="1600" kern="1200" dirty="0">
                <a:solidFill>
                  <a:schemeClr val="bg1">
                    <a:lumMod val="50000"/>
                  </a:schemeClr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O Programa de Pós-Graduação Profissional em Engenharia de Produção (PPGPEP) tem o prazer de convidá-lo para este evento dialogado, </a:t>
            </a:r>
            <a:r>
              <a:rPr lang="pt-BR" sz="1600" i="1" kern="1200" dirty="0">
                <a:solidFill>
                  <a:schemeClr val="bg1">
                    <a:lumMod val="50000"/>
                  </a:schemeClr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on line</a:t>
            </a:r>
            <a:r>
              <a:rPr lang="pt-BR" sz="1600" kern="1200" dirty="0">
                <a:solidFill>
                  <a:schemeClr val="bg1">
                    <a:lumMod val="50000"/>
                  </a:schemeClr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  e gratuito.</a:t>
            </a:r>
          </a:p>
          <a:p>
            <a:r>
              <a:rPr lang="pt-BR" sz="2000" kern="120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 </a:t>
            </a:r>
          </a:p>
          <a:p>
            <a:r>
              <a:rPr lang="pt-BR" b="1" kern="120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Palestrantes</a:t>
            </a:r>
            <a:r>
              <a:rPr lang="pt-BR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: </a:t>
            </a:r>
            <a:r>
              <a:rPr lang="pt-BR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-</a:t>
            </a:r>
            <a:r>
              <a:rPr lang="pt-BR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 </a:t>
            </a:r>
            <a:r>
              <a:rPr lang="pt-BR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Prof. Dr. Hélio </a:t>
            </a:r>
            <a:r>
              <a:rPr lang="pt-BR" dirty="0" err="1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Yochihiro</a:t>
            </a:r>
            <a:r>
              <a:rPr lang="pt-BR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 </a:t>
            </a:r>
            <a:r>
              <a:rPr lang="pt-BR" dirty="0" err="1"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Fuchigami</a:t>
            </a:r>
            <a:endParaRPr lang="pt-BR" dirty="0"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endParaRPr lang="pt-BR" dirty="0"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r>
              <a:rPr lang="pt-BR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               </a:t>
            </a:r>
            <a:endParaRPr lang="pt-BR" kern="1200" dirty="0">
              <a:solidFill>
                <a:schemeClr val="tx1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4" y="162911"/>
            <a:ext cx="2271186" cy="84525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682" y="59025"/>
            <a:ext cx="1356562" cy="94323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534" y="5107530"/>
            <a:ext cx="511059" cy="50922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58DC5023-DE67-48CB-8DB3-ADDBB3A2C347}"/>
              </a:ext>
            </a:extLst>
          </p:cNvPr>
          <p:cNvSpPr txBox="1"/>
          <p:nvPr/>
        </p:nvSpPr>
        <p:spPr>
          <a:xfrm>
            <a:off x="180313" y="3960491"/>
            <a:ext cx="6720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Montserrat"/>
              </a:rPr>
              <a:t>Professor e pesquisador da Universidade Federal de Goiás (UFG). Coordenador do mestrado Profissional em Engenharia de Produção da Faculdade de Ciências e Tecnologia (FCT) da UFG. Docente do curso de Engenharia de Produção do Campus Aparecida de Goiânia e do mestrado em rede em Administração Pública (PROFIAP). </a:t>
            </a:r>
            <a:endParaRPr lang="pt-BR" sz="14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1524A4D-B273-4241-BE72-AA7DA7C8E305}"/>
              </a:ext>
            </a:extLst>
          </p:cNvPr>
          <p:cNvSpPr txBox="1"/>
          <p:nvPr/>
        </p:nvSpPr>
        <p:spPr>
          <a:xfrm>
            <a:off x="0" y="6310426"/>
            <a:ext cx="7106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A inscrição será confirmada por meio de um convite no Google Agenda com o link da transmissão. </a:t>
            </a:r>
          </a:p>
        </p:txBody>
      </p:sp>
    </p:spTree>
    <p:extLst>
      <p:ext uri="{BB962C8B-B14F-4D97-AF65-F5344CB8AC3E}">
        <p14:creationId xmlns:p14="http://schemas.microsoft.com/office/powerpoint/2010/main" val="2464715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146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Calibri Light</vt:lpstr>
      <vt:lpstr>Montserrat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Gilberto Ganga</dc:creator>
  <cp:lastModifiedBy>Fabiane L lizarelli</cp:lastModifiedBy>
  <cp:revision>33</cp:revision>
  <dcterms:modified xsi:type="dcterms:W3CDTF">2021-04-28T14:34:03Z</dcterms:modified>
</cp:coreProperties>
</file>